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3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C73512-6CF0-3215-7B5D-F8B3B8B7B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8B87987-F556-8007-95DF-349D6EF7DA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8A8EB7-95F0-AB74-D503-4926C19A7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56FDC92-32F6-346D-0760-119353A81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17EFA2-C02C-629D-0FDB-FE124148A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60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9DCA67-DB33-19B9-1A02-C1932639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A6D5A29-C815-F4E4-A246-ECE5C6481C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C46C7F-5868-2B4B-05EB-54563DF19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C7DDB7-C532-3F6C-BA93-CDBD4E6FC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B72E23-6435-E286-93F3-0A38304CB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3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D7899D6-192A-A71C-16D5-7DAA214AE7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52162D1-4BFF-4CE2-C529-9067A8A83F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01C33F-0406-A5C9-E913-FFEC31609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579492-0B90-AAB1-2E3F-4E9311D9B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22727B-B067-01B7-DE8D-1EF3B9C78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6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2FFF33-4F1B-8D4D-7574-FA8A1D8AA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1E67A1-8099-3887-E29A-4256C6F70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B16D1F-FFAF-BB5A-BA85-0A85E0CF9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5A5042-86E8-E6A2-3DC1-F82F90566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E81A25-8D04-68CB-7805-9B74460F0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08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935F24-52E2-DDA8-5E5B-66AB94A9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6E4401-CE16-45EC-BF3C-FBCB1F31B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48028-8821-0AB0-DD11-81AA45ACD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62D0EB-82CA-6519-CC60-90C6B94AF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E44A0A-39DE-464B-40A8-1B824D8EE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3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365A21-E699-48EA-8F48-5E09191C1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232035-9911-D736-D4B2-AA0E220556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C4B2196-87AD-5CA0-23AE-FB8051045A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6526BB-6807-BB24-E953-72D78DC3D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B8FD7F7-135B-837B-A8A9-BE6E83384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FC22CF3-CB16-6C02-E1F2-77959417B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4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1504C7-CBF7-2F78-3B7D-A76C78B04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A9FA270-C8A9-CAEE-C133-49B10B0B1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52C5437-E8D9-B7BE-B2D4-F236CA1B42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8DA742-CF42-35D5-9311-0B80528A0C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F41141A-E8DA-94E3-0102-A906455261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954B09E-844F-247D-0A34-04D2A5E2D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194D568-479A-045C-189A-ACE20F6D7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21A315F-FF9D-639C-B9AC-3F1D6C493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83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4970D3-1B72-6C95-05CB-46F21DA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83FD06C-4C29-4F1E-9C58-5BD1ACA02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4CB5580-47C1-677A-367D-89BD7979D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94EB667-A362-40B1-DB5A-7FF510227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7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1441171-57D3-B4DB-A8E7-5C4E63CA6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092726A-AE2E-6989-26D2-3A68D2C4C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4D65D96-3F56-7535-EA6D-B950DB3BA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06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61C481-A287-73F6-543A-5EC6F0296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DDD7A7-CC4C-4E5A-40AE-01481B0E2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78AA6E5-B18D-62E1-764A-974AE3465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05BB4A2-ADD3-1752-3203-620E6F2B3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EF56429-0EB4-AB79-774E-824BECB87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A05DFF-9E09-EE23-6E8D-230A23FE1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25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8B99FF-320D-A4C2-D1C5-DCE97F346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B9CC210-9305-DA84-00DE-C34914729D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D0E24EE-3AAB-4092-E025-452D132E7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E91AA78-5CD5-B22D-7B14-C3686B3F9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7CD6B41-8886-92DF-2EE6-1C5633502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7FE901-42EF-D0AE-E76C-6B34B9C09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230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9D2B7D-7885-C0FF-FD8C-C0D774327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0145346-14C4-BE43-D505-883367683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5E13D3-D9A7-66B5-2FB2-3015E0222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1C263-502C-47E4-8407-1FBA93495DD5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EDBFAF-F82A-3AC1-FAD7-F12A7F0316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6D2A63-2B1D-A5AF-12F2-610E4A01B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2AF7F-4C32-444D-89A9-87F5B685B4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94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08D1DE-D836-4C60-24E3-9D83ECA2C5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TableLayout</a:t>
            </a:r>
            <a:r>
              <a:rPr lang="en-US" dirty="0"/>
              <a:t> Issue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45A78C-3768-9B26-9416-47BEEFF705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378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C3655C5-A4C4-8FF1-DF58-FC149E398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410" y="0"/>
            <a:ext cx="98511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15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0BE80D9-16B0-BF06-9D11-3F10B058F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410" y="0"/>
            <a:ext cx="98511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55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B42D6C2-264A-773E-06B7-E078A63F7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410" y="0"/>
            <a:ext cx="98511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3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0AA5ADE-773E-4DC7-D3A0-797236350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410" y="0"/>
            <a:ext cx="98511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77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B566366-167E-D4E7-5FF3-EF87596D0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410" y="0"/>
            <a:ext cx="98511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8416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Panorámica</PresentationFormat>
  <Paragraphs>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TableLayout Issue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paul.cordova@outlook.com</dc:creator>
  <cp:lastModifiedBy>paul.cordova@outlook.com</cp:lastModifiedBy>
  <cp:revision>1</cp:revision>
  <dcterms:created xsi:type="dcterms:W3CDTF">2025-03-21T12:43:56Z</dcterms:created>
  <dcterms:modified xsi:type="dcterms:W3CDTF">2025-03-21T12:44:11Z</dcterms:modified>
</cp:coreProperties>
</file>